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59" autoAdjust="0"/>
    <p:restoredTop sz="94660"/>
  </p:normalViewPr>
  <p:slideViewPr>
    <p:cSldViewPr snapToGrid="0">
      <p:cViewPr varScale="1">
        <p:scale>
          <a:sx n="90" d="100"/>
          <a:sy n="90" d="100"/>
        </p:scale>
        <p:origin x="43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a Práznovská" userId="16ecaf36-0cfd-4115-8eab-a09bbb30af1f" providerId="ADAL" clId="{031B9294-E241-429A-8735-D5B218D09F90}"/>
    <pc:docChg chg="custSel addSld modSld">
      <pc:chgData name="Jana Práznovská" userId="16ecaf36-0cfd-4115-8eab-a09bbb30af1f" providerId="ADAL" clId="{031B9294-E241-429A-8735-D5B218D09F90}" dt="2026-03-08T21:11:33.488" v="111" actId="1076"/>
      <pc:docMkLst>
        <pc:docMk/>
      </pc:docMkLst>
      <pc:sldChg chg="addSp delSp modSp new mod">
        <pc:chgData name="Jana Práznovská" userId="16ecaf36-0cfd-4115-8eab-a09bbb30af1f" providerId="ADAL" clId="{031B9294-E241-429A-8735-D5B218D09F90}" dt="2026-03-08T21:06:42.410" v="48" actId="1440"/>
        <pc:sldMkLst>
          <pc:docMk/>
          <pc:sldMk cId="4097903101" sldId="263"/>
        </pc:sldMkLst>
        <pc:spChg chg="mod">
          <ac:chgData name="Jana Práznovská" userId="16ecaf36-0cfd-4115-8eab-a09bbb30af1f" providerId="ADAL" clId="{031B9294-E241-429A-8735-D5B218D09F90}" dt="2026-03-08T21:03:56.960" v="30" actId="122"/>
          <ac:spMkLst>
            <pc:docMk/>
            <pc:sldMk cId="4097903101" sldId="263"/>
            <ac:spMk id="2" creationId="{5D6ABBF6-82A4-E827-B7BB-2D985F9C9F6D}"/>
          </ac:spMkLst>
        </pc:spChg>
        <pc:spChg chg="del">
          <ac:chgData name="Jana Práznovská" userId="16ecaf36-0cfd-4115-8eab-a09bbb30af1f" providerId="ADAL" clId="{031B9294-E241-429A-8735-D5B218D09F90}" dt="2026-03-08T21:02:55.069" v="1" actId="931"/>
          <ac:spMkLst>
            <pc:docMk/>
            <pc:sldMk cId="4097903101" sldId="263"/>
            <ac:spMk id="3" creationId="{2A2BDF94-85BD-7162-CD8C-9472DA7BE204}"/>
          </ac:spMkLst>
        </pc:spChg>
        <pc:picChg chg="add mod ord">
          <ac:chgData name="Jana Práznovská" userId="16ecaf36-0cfd-4115-8eab-a09bbb30af1f" providerId="ADAL" clId="{031B9294-E241-429A-8735-D5B218D09F90}" dt="2026-03-08T21:05:27.196" v="35" actId="1076"/>
          <ac:picMkLst>
            <pc:docMk/>
            <pc:sldMk cId="4097903101" sldId="263"/>
            <ac:picMk id="5" creationId="{32A7F7F3-2B64-7279-6C28-28D9E3563558}"/>
          </ac:picMkLst>
        </pc:picChg>
        <pc:picChg chg="add mod">
          <ac:chgData name="Jana Práznovská" userId="16ecaf36-0cfd-4115-8eab-a09bbb30af1f" providerId="ADAL" clId="{031B9294-E241-429A-8735-D5B218D09F90}" dt="2026-03-08T21:06:28.130" v="43" actId="1076"/>
          <ac:picMkLst>
            <pc:docMk/>
            <pc:sldMk cId="4097903101" sldId="263"/>
            <ac:picMk id="7" creationId="{137F62B7-A5EE-C9E4-E34A-4FBE56682842}"/>
          </ac:picMkLst>
        </pc:picChg>
        <pc:picChg chg="add mod">
          <ac:chgData name="Jana Práznovská" userId="16ecaf36-0cfd-4115-8eab-a09bbb30af1f" providerId="ADAL" clId="{031B9294-E241-429A-8735-D5B218D09F90}" dt="2026-03-08T21:06:39.504" v="47" actId="14100"/>
          <ac:picMkLst>
            <pc:docMk/>
            <pc:sldMk cId="4097903101" sldId="263"/>
            <ac:picMk id="9" creationId="{2E771092-D7EB-B84D-3A9D-B1BF6FE58ED0}"/>
          </ac:picMkLst>
        </pc:picChg>
        <pc:picChg chg="add mod ord">
          <ac:chgData name="Jana Práznovská" userId="16ecaf36-0cfd-4115-8eab-a09bbb30af1f" providerId="ADAL" clId="{031B9294-E241-429A-8735-D5B218D09F90}" dt="2026-03-08T21:06:42.410" v="48" actId="1440"/>
          <ac:picMkLst>
            <pc:docMk/>
            <pc:sldMk cId="4097903101" sldId="263"/>
            <ac:picMk id="11" creationId="{8E1DEDDE-FD7A-75D2-C1DF-084C32A9653E}"/>
          </ac:picMkLst>
        </pc:picChg>
        <pc:picChg chg="add mod">
          <ac:chgData name="Jana Práznovská" userId="16ecaf36-0cfd-4115-8eab-a09bbb30af1f" providerId="ADAL" clId="{031B9294-E241-429A-8735-D5B218D09F90}" dt="2026-03-08T21:06:35.492" v="46" actId="1076"/>
          <ac:picMkLst>
            <pc:docMk/>
            <pc:sldMk cId="4097903101" sldId="263"/>
            <ac:picMk id="13" creationId="{71F79035-6034-6F22-3D0B-2B34473710E8}"/>
          </ac:picMkLst>
        </pc:picChg>
        <pc:picChg chg="add mod">
          <ac:chgData name="Jana Práznovská" userId="16ecaf36-0cfd-4115-8eab-a09bbb30af1f" providerId="ADAL" clId="{031B9294-E241-429A-8735-D5B218D09F90}" dt="2026-03-08T21:06:33.058" v="45" actId="1440"/>
          <ac:picMkLst>
            <pc:docMk/>
            <pc:sldMk cId="4097903101" sldId="263"/>
            <ac:picMk id="15" creationId="{AADE785F-5E82-067D-2C9E-5DE36BF1EF4F}"/>
          </ac:picMkLst>
        </pc:picChg>
      </pc:sldChg>
      <pc:sldChg chg="addSp delSp modSp new mod">
        <pc:chgData name="Jana Práznovská" userId="16ecaf36-0cfd-4115-8eab-a09bbb30af1f" providerId="ADAL" clId="{031B9294-E241-429A-8735-D5B218D09F90}" dt="2026-03-08T21:11:33.488" v="111" actId="1076"/>
        <pc:sldMkLst>
          <pc:docMk/>
          <pc:sldMk cId="2647280404" sldId="264"/>
        </pc:sldMkLst>
        <pc:spChg chg="mod">
          <ac:chgData name="Jana Práznovská" userId="16ecaf36-0cfd-4115-8eab-a09bbb30af1f" providerId="ADAL" clId="{031B9294-E241-429A-8735-D5B218D09F90}" dt="2026-03-08T21:07:38.734" v="63" actId="122"/>
          <ac:spMkLst>
            <pc:docMk/>
            <pc:sldMk cId="2647280404" sldId="264"/>
            <ac:spMk id="2" creationId="{D56351E9-58F7-131E-DE2C-2F8867106F6C}"/>
          </ac:spMkLst>
        </pc:spChg>
        <pc:spChg chg="del">
          <ac:chgData name="Jana Práznovská" userId="16ecaf36-0cfd-4115-8eab-a09bbb30af1f" providerId="ADAL" clId="{031B9294-E241-429A-8735-D5B218D09F90}" dt="2026-03-08T21:07:54.317" v="64" actId="931"/>
          <ac:spMkLst>
            <pc:docMk/>
            <pc:sldMk cId="2647280404" sldId="264"/>
            <ac:spMk id="3" creationId="{77465CA2-8A21-CC0B-E611-815F5282CB89}"/>
          </ac:spMkLst>
        </pc:spChg>
        <pc:picChg chg="add mod ord">
          <ac:chgData name="Jana Práznovská" userId="16ecaf36-0cfd-4115-8eab-a09bbb30af1f" providerId="ADAL" clId="{031B9294-E241-429A-8735-D5B218D09F90}" dt="2026-03-08T21:11:28.673" v="110" actId="1076"/>
          <ac:picMkLst>
            <pc:docMk/>
            <pc:sldMk cId="2647280404" sldId="264"/>
            <ac:picMk id="5" creationId="{93874D7D-7CFE-480C-3361-744488F31310}"/>
          </ac:picMkLst>
        </pc:picChg>
        <pc:picChg chg="add mod">
          <ac:chgData name="Jana Práznovská" userId="16ecaf36-0cfd-4115-8eab-a09bbb30af1f" providerId="ADAL" clId="{031B9294-E241-429A-8735-D5B218D09F90}" dt="2026-03-08T21:11:23.410" v="108" actId="1076"/>
          <ac:picMkLst>
            <pc:docMk/>
            <pc:sldMk cId="2647280404" sldId="264"/>
            <ac:picMk id="7" creationId="{126AAEFC-BCC2-6E98-B8F8-D35D1CB3CBA4}"/>
          </ac:picMkLst>
        </pc:picChg>
        <pc:picChg chg="add mod">
          <ac:chgData name="Jana Práznovská" userId="16ecaf36-0cfd-4115-8eab-a09bbb30af1f" providerId="ADAL" clId="{031B9294-E241-429A-8735-D5B218D09F90}" dt="2026-03-08T21:11:18.685" v="106" actId="14100"/>
          <ac:picMkLst>
            <pc:docMk/>
            <pc:sldMk cId="2647280404" sldId="264"/>
            <ac:picMk id="9" creationId="{EF018CB7-F746-FA43-2671-06456103D2C3}"/>
          </ac:picMkLst>
        </pc:picChg>
        <pc:picChg chg="add mod">
          <ac:chgData name="Jana Práznovská" userId="16ecaf36-0cfd-4115-8eab-a09bbb30af1f" providerId="ADAL" clId="{031B9294-E241-429A-8735-D5B218D09F90}" dt="2026-03-08T21:11:10.012" v="103" actId="14100"/>
          <ac:picMkLst>
            <pc:docMk/>
            <pc:sldMk cId="2647280404" sldId="264"/>
            <ac:picMk id="11" creationId="{758C43B4-1CCF-32BD-4276-A1C99DB0897C}"/>
          </ac:picMkLst>
        </pc:picChg>
        <pc:picChg chg="add del mod">
          <ac:chgData name="Jana Práznovská" userId="16ecaf36-0cfd-4115-8eab-a09bbb30af1f" providerId="ADAL" clId="{031B9294-E241-429A-8735-D5B218D09F90}" dt="2026-03-08T21:09:42.054" v="78" actId="478"/>
          <ac:picMkLst>
            <pc:docMk/>
            <pc:sldMk cId="2647280404" sldId="264"/>
            <ac:picMk id="13" creationId="{E75264EE-DD3B-5E90-55D8-10A6E574C0F2}"/>
          </ac:picMkLst>
        </pc:picChg>
        <pc:picChg chg="add del mod">
          <ac:chgData name="Jana Práznovská" userId="16ecaf36-0cfd-4115-8eab-a09bbb30af1f" providerId="ADAL" clId="{031B9294-E241-429A-8735-D5B218D09F90}" dt="2026-03-08T21:10:46.829" v="94" actId="478"/>
          <ac:picMkLst>
            <pc:docMk/>
            <pc:sldMk cId="2647280404" sldId="264"/>
            <ac:picMk id="15" creationId="{E2A7F9A3-FDF1-CD68-ACB4-DB84C79D788D}"/>
          </ac:picMkLst>
        </pc:picChg>
        <pc:picChg chg="add mod">
          <ac:chgData name="Jana Práznovská" userId="16ecaf36-0cfd-4115-8eab-a09bbb30af1f" providerId="ADAL" clId="{031B9294-E241-429A-8735-D5B218D09F90}" dt="2026-03-08T21:11:33.488" v="111" actId="1076"/>
          <ac:picMkLst>
            <pc:docMk/>
            <pc:sldMk cId="2647280404" sldId="264"/>
            <ac:picMk id="17" creationId="{953392F4-9F8C-D165-CF30-0D5665CB20FA}"/>
          </ac:picMkLst>
        </pc:picChg>
        <pc:picChg chg="add mod">
          <ac:chgData name="Jana Práznovská" userId="16ecaf36-0cfd-4115-8eab-a09bbb30af1f" providerId="ADAL" clId="{031B9294-E241-429A-8735-D5B218D09F90}" dt="2026-03-08T21:11:12.946" v="104" actId="14100"/>
          <ac:picMkLst>
            <pc:docMk/>
            <pc:sldMk cId="2647280404" sldId="264"/>
            <ac:picMk id="19" creationId="{14985C2A-BC8F-87AF-3521-9B21CBB267B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2753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5414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3553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818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7482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1087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539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5835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6925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7286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2120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6309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5" Type="http://schemas.openxmlformats.org/officeDocument/2006/relationships/image" Target="../media/image17.jpeg"/><Relationship Id="rId4" Type="http://schemas.openxmlformats.org/officeDocument/2006/relationships/image" Target="../media/image16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jpeg"/><Relationship Id="rId7" Type="http://schemas.openxmlformats.org/officeDocument/2006/relationships/image" Target="../media/image24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Relationship Id="rId9" Type="http://schemas.openxmlformats.org/officeDocument/2006/relationships/image" Target="../media/image3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jpeg"/><Relationship Id="rId7" Type="http://schemas.openxmlformats.org/officeDocument/2006/relationships/image" Target="../media/image39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10" Type="http://schemas.openxmlformats.org/officeDocument/2006/relationships/image" Target="../media/image42.svg"/><Relationship Id="rId4" Type="http://schemas.openxmlformats.org/officeDocument/2006/relationships/image" Target="../media/image36.jpeg"/><Relationship Id="rId9" Type="http://schemas.openxmlformats.org/officeDocument/2006/relationships/image" Target="../media/image4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jpeg"/><Relationship Id="rId7" Type="http://schemas.openxmlformats.org/officeDocument/2006/relationships/image" Target="../media/image48.jp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g"/><Relationship Id="rId5" Type="http://schemas.openxmlformats.org/officeDocument/2006/relationships/image" Target="../media/image46.jpeg"/><Relationship Id="rId4" Type="http://schemas.openxmlformats.org/officeDocument/2006/relationships/image" Target="../media/image45.jpeg"/><Relationship Id="rId9" Type="http://schemas.openxmlformats.org/officeDocument/2006/relationships/image" Target="../media/image50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jpg"/><Relationship Id="rId7" Type="http://schemas.openxmlformats.org/officeDocument/2006/relationships/image" Target="../media/image56.jpe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jpg"/><Relationship Id="rId11" Type="http://schemas.openxmlformats.org/officeDocument/2006/relationships/image" Target="../media/image60.svg"/><Relationship Id="rId5" Type="http://schemas.openxmlformats.org/officeDocument/2006/relationships/image" Target="../media/image54.jpeg"/><Relationship Id="rId10" Type="http://schemas.openxmlformats.org/officeDocument/2006/relationships/image" Target="../media/image59.png"/><Relationship Id="rId4" Type="http://schemas.openxmlformats.org/officeDocument/2006/relationships/image" Target="../media/image53.jpeg"/><Relationship Id="rId9" Type="http://schemas.openxmlformats.org/officeDocument/2006/relationships/image" Target="../media/image58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g"/><Relationship Id="rId3" Type="http://schemas.openxmlformats.org/officeDocument/2006/relationships/image" Target="../media/image62.jpg"/><Relationship Id="rId7" Type="http://schemas.openxmlformats.org/officeDocument/2006/relationships/image" Target="../media/image66.jpe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jpeg"/><Relationship Id="rId11" Type="http://schemas.openxmlformats.org/officeDocument/2006/relationships/image" Target="../media/image70.svg"/><Relationship Id="rId5" Type="http://schemas.openxmlformats.org/officeDocument/2006/relationships/image" Target="../media/image64.jpg"/><Relationship Id="rId10" Type="http://schemas.openxmlformats.org/officeDocument/2006/relationships/image" Target="../media/image69.png"/><Relationship Id="rId4" Type="http://schemas.openxmlformats.org/officeDocument/2006/relationships/image" Target="../media/image63.jpg"/><Relationship Id="rId9" Type="http://schemas.openxmlformats.org/officeDocument/2006/relationships/image" Target="../media/image68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jpeg"/><Relationship Id="rId3" Type="http://schemas.openxmlformats.org/officeDocument/2006/relationships/image" Target="../media/image72.jpg"/><Relationship Id="rId7" Type="http://schemas.openxmlformats.org/officeDocument/2006/relationships/image" Target="../media/image76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svg"/><Relationship Id="rId5" Type="http://schemas.openxmlformats.org/officeDocument/2006/relationships/image" Target="../media/image74.png"/><Relationship Id="rId10" Type="http://schemas.openxmlformats.org/officeDocument/2006/relationships/image" Target="../media/image79.jpg"/><Relationship Id="rId4" Type="http://schemas.openxmlformats.org/officeDocument/2006/relationships/image" Target="../media/image73.jpeg"/><Relationship Id="rId9" Type="http://schemas.openxmlformats.org/officeDocument/2006/relationships/image" Target="../media/image7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g"/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3.png"/><Relationship Id="rId4" Type="http://schemas.openxmlformats.org/officeDocument/2006/relationships/image" Target="../media/image82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jpg"/><Relationship Id="rId3" Type="http://schemas.openxmlformats.org/officeDocument/2006/relationships/image" Target="../media/image85.jpeg"/><Relationship Id="rId7" Type="http://schemas.openxmlformats.org/officeDocument/2006/relationships/image" Target="../media/image89.jp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8.jpg"/><Relationship Id="rId5" Type="http://schemas.openxmlformats.org/officeDocument/2006/relationships/image" Target="../media/image87.jpeg"/><Relationship Id="rId10" Type="http://schemas.openxmlformats.org/officeDocument/2006/relationships/image" Target="../media/image92.jpeg"/><Relationship Id="rId4" Type="http://schemas.openxmlformats.org/officeDocument/2006/relationships/image" Target="../media/image86.jpeg"/><Relationship Id="rId9" Type="http://schemas.openxmlformats.org/officeDocument/2006/relationships/image" Target="../media/image9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7" Type="http://schemas.openxmlformats.org/officeDocument/2006/relationships/image" Target="../media/image98.jpe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7.jpeg"/><Relationship Id="rId5" Type="http://schemas.openxmlformats.org/officeDocument/2006/relationships/image" Target="../media/image96.jpeg"/><Relationship Id="rId4" Type="http://schemas.openxmlformats.org/officeDocument/2006/relationships/image" Target="../media/image9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5259EE0-CAF5-493C-858E-A9243EA89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ázek 4" descr="Obsah obrázku oblečení, osoba, skupina, lidé&#10;&#10;Obsah generovaný pomocí AI může být nesprávný.">
            <a:extLst>
              <a:ext uri="{FF2B5EF4-FFF2-40B4-BE49-F238E27FC236}">
                <a16:creationId xmlns:a16="http://schemas.microsoft.com/office/drawing/2014/main" id="{9CA5B4E7-BB8D-7E3D-2617-1D248CA5838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24998" r="-1" b="-1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CD1698A-B304-4251-8307-BE5D696B1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D2C84401-B948-173F-CA98-2C5964BCDB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>
            <a:normAutofit/>
          </a:bodyPr>
          <a:lstStyle/>
          <a:p>
            <a:r>
              <a:rPr lang="cs-CZ"/>
              <a:t>Olympiáda 4.ročník 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D201CC66-F014-6394-83FE-A721619FAE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>
            <a:normAutofit/>
          </a:bodyPr>
          <a:lstStyle/>
          <a:p>
            <a:r>
              <a:rPr lang="cs-CZ"/>
              <a:t>Aneb, jak jsme bojovali, závodili, luštili, psali a prostě prožívali celý olympijský týden </a:t>
            </a:r>
            <a:r>
              <a:rPr lang="cs-CZ">
                <a:sym typeface="Wingdings" panose="05000000000000000000" pitchFamily="2" charset="2"/>
              </a:rPr>
              <a:t></a:t>
            </a:r>
            <a:endParaRPr lang="cs-CZ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6D3DE15-DB80-4D00-827C-A950117C8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id="{5AEEC591-DD54-40F3-8BA3-834616AFD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BBEC0B2-5B0C-45EF-B375-ACB61DF74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1556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4000">
        <p:fade/>
      </p:transition>
    </mc:Choice>
    <mc:Fallback>
      <p:transition spd="med" advClick="0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sah 4" descr="Obsah obrázku kurt, osoba, hrát si, hra&#10;&#10;Obsah generovaný pomocí AI může být nesprávný.">
            <a:extLst>
              <a:ext uri="{FF2B5EF4-FFF2-40B4-BE49-F238E27FC236}">
                <a16:creationId xmlns:a16="http://schemas.microsoft.com/office/drawing/2014/main" id="{1FA5D6D3-8F69-9FC2-3398-178C4D50C3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556" y="389804"/>
            <a:ext cx="3178326" cy="21412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 descr="Obsah obrázku boty, interiér, sport, sportovní vybavení&#10;&#10;Obsah generovaný pomocí AI může být nesprávný.">
            <a:extLst>
              <a:ext uri="{FF2B5EF4-FFF2-40B4-BE49-F238E27FC236}">
                <a16:creationId xmlns:a16="http://schemas.microsoft.com/office/drawing/2014/main" id="{DFBDFFFD-533D-B27A-3988-22F89F5E4B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5136" y="367892"/>
            <a:ext cx="3389870" cy="36807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 descr="Obsah obrázku boty, Fyzická zdatnost, osoba, kurt&#10;&#10;Obsah generovaný pomocí AI může být nesprávný.">
            <a:extLst>
              <a:ext uri="{FF2B5EF4-FFF2-40B4-BE49-F238E27FC236}">
                <a16:creationId xmlns:a16="http://schemas.microsoft.com/office/drawing/2014/main" id="{40DD98C4-5077-F3EB-97DD-B8C8D1B680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0" y="226228"/>
            <a:ext cx="3841383" cy="31344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82CF029B-734F-3806-B1A7-C0D0F0E8B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225" y="6157885"/>
            <a:ext cx="9603275" cy="650031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V tělocvičnách jsme závodili, jak se jen dalo…</a:t>
            </a:r>
          </a:p>
        </p:txBody>
      </p:sp>
      <p:pic>
        <p:nvPicPr>
          <p:cNvPr id="7" name="Obrázek 6" descr="Obsah obrázku boty, hrát si, Fyzická zdatnost, osoba&#10;&#10;Obsah generovaný pomocí AI může být nesprávný.">
            <a:extLst>
              <a:ext uri="{FF2B5EF4-FFF2-40B4-BE49-F238E27FC236}">
                <a16:creationId xmlns:a16="http://schemas.microsoft.com/office/drawing/2014/main" id="{9DECC861-2BD6-95F7-9ECD-F4188BB9CE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6029" y="3429000"/>
            <a:ext cx="3252319" cy="21910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Obsah obrázku boty, osoba, sport, oblečení&#10;&#10;Obsah generovaný pomocí AI může být nesprávný.">
            <a:extLst>
              <a:ext uri="{FF2B5EF4-FFF2-40B4-BE49-F238E27FC236}">
                <a16:creationId xmlns:a16="http://schemas.microsoft.com/office/drawing/2014/main" id="{0B5B8581-A3CD-A6AB-3AA1-57FB0FC9E0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78606" y="3279319"/>
            <a:ext cx="3931598" cy="26486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 descr="Obsah obrázku podlaha, interiér, boty, Fyzická zdatnost&#10;&#10;Obsah generovaný pomocí AI může být nesprávný.">
            <a:extLst>
              <a:ext uri="{FF2B5EF4-FFF2-40B4-BE49-F238E27FC236}">
                <a16:creationId xmlns:a16="http://schemas.microsoft.com/office/drawing/2014/main" id="{3EC62CB5-2D58-24D9-5B54-F6C65CFEFAB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2993" y="3497295"/>
            <a:ext cx="2463443" cy="24753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07406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 descr="Obsah obrázku interiér, Fyzická zdatnost, Basketbalový stadion, podlaha&#10;&#10;Obsah generovaný pomocí AI může být nesprávný.">
            <a:extLst>
              <a:ext uri="{FF2B5EF4-FFF2-40B4-BE49-F238E27FC236}">
                <a16:creationId xmlns:a16="http://schemas.microsoft.com/office/drawing/2014/main" id="{25E50074-C6A8-3C65-13FD-B4F2C3FAEB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76" y="199134"/>
            <a:ext cx="3909119" cy="32792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Obsah obrázku osoba, sport, boty, Fyzická zdatnost&#10;&#10;Obsah generovaný pomocí AI může být nesprávný.">
            <a:extLst>
              <a:ext uri="{FF2B5EF4-FFF2-40B4-BE49-F238E27FC236}">
                <a16:creationId xmlns:a16="http://schemas.microsoft.com/office/drawing/2014/main" id="{A0C08090-74C3-91B3-8A86-7C4218E2A5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4264" y="667240"/>
            <a:ext cx="4517660" cy="33882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Zástupný obsah 4" descr="Obsah obrázku sport, sportovní hra, osoba, boty&#10;&#10;Obsah generovaný pomocí AI může být nesprávný.">
            <a:extLst>
              <a:ext uri="{FF2B5EF4-FFF2-40B4-BE49-F238E27FC236}">
                <a16:creationId xmlns:a16="http://schemas.microsoft.com/office/drawing/2014/main" id="{D6D563C3-9EBE-172B-192D-A65BE5522A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028581" y="2361363"/>
            <a:ext cx="5799836" cy="43498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Grafický objekt 2" descr="Trofejý konvičku">
            <a:extLst>
              <a:ext uri="{FF2B5EF4-FFF2-40B4-BE49-F238E27FC236}">
                <a16:creationId xmlns:a16="http://schemas.microsoft.com/office/drawing/2014/main" id="{573B3AB1-E01B-95E0-6D04-FBE9C933AC5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597737" y="-178486"/>
            <a:ext cx="2720720" cy="272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12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Obsah obrázku venku, obloha, sníh, zima&#10;&#10;Obsah generovaný pomocí AI může být nesprávný.">
            <a:extLst>
              <a:ext uri="{FF2B5EF4-FFF2-40B4-BE49-F238E27FC236}">
                <a16:creationId xmlns:a16="http://schemas.microsoft.com/office/drawing/2014/main" id="{51E963EB-FB74-989A-B6EB-16830B0B9D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3414" y="2092225"/>
            <a:ext cx="3248586" cy="2436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9F0287DC-FDB3-9131-84BB-F61FA0910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869" y="5682600"/>
            <a:ext cx="6786488" cy="1115152"/>
          </a:xfrm>
        </p:spPr>
        <p:txBody>
          <a:bodyPr/>
          <a:lstStyle/>
          <a:p>
            <a:pPr algn="ctr"/>
            <a:r>
              <a:rPr lang="cs-CZ" dirty="0"/>
              <a:t>Závodili jsme, kde se jen dalo…</a:t>
            </a:r>
          </a:p>
        </p:txBody>
      </p:sp>
      <p:pic>
        <p:nvPicPr>
          <p:cNvPr id="5" name="Zástupný obsah 4" descr="Obsah obrázku venku, sáňkování, sport, sníh&#10;&#10;Obsah generovaný pomocí AI může být nesprávný.">
            <a:extLst>
              <a:ext uri="{FF2B5EF4-FFF2-40B4-BE49-F238E27FC236}">
                <a16:creationId xmlns:a16="http://schemas.microsoft.com/office/drawing/2014/main" id="{1A5D0989-3326-9399-0BA7-F45404D953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4373" y="3246159"/>
            <a:ext cx="3248588" cy="24364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Obsah obrázku venku, sáňkování, sníh, sport&#10;&#10;Obsah generovaný pomocí AI může být nesprávný.">
            <a:extLst>
              <a:ext uri="{FF2B5EF4-FFF2-40B4-BE49-F238E27FC236}">
                <a16:creationId xmlns:a16="http://schemas.microsoft.com/office/drawing/2014/main" id="{19BB84BA-0BAD-C9AA-096E-2D0670E9C9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196" y="368979"/>
            <a:ext cx="3463531" cy="25976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 descr="Obsah obrázku interiér, boty, oblečení, zeď&#10;&#10;Obsah generovaný pomocí AI může být nesprávný.">
            <a:extLst>
              <a:ext uri="{FF2B5EF4-FFF2-40B4-BE49-F238E27FC236}">
                <a16:creationId xmlns:a16="http://schemas.microsoft.com/office/drawing/2014/main" id="{3A1D42FA-9C72-7629-0278-565B58EB6A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7905" y="963879"/>
            <a:ext cx="3817237" cy="50896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 descr="Obsah obrázku text, boty, interiér, oblečení&#10;&#10;Obsah generovaný pomocí AI může být nesprávný.">
            <a:extLst>
              <a:ext uri="{FF2B5EF4-FFF2-40B4-BE49-F238E27FC236}">
                <a16:creationId xmlns:a16="http://schemas.microsoft.com/office/drawing/2014/main" id="{42A093BB-AAC2-B5B5-90FA-00D4FB4249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45165" y="139574"/>
            <a:ext cx="2084598" cy="4632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77554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FD850E8-EC35-698D-B344-CB88E1D75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246" y="4923509"/>
            <a:ext cx="4696387" cy="997780"/>
          </a:xfrm>
        </p:spPr>
        <p:txBody>
          <a:bodyPr/>
          <a:lstStyle/>
          <a:p>
            <a:pPr algn="ctr"/>
            <a:r>
              <a:rPr lang="cs-CZ" dirty="0"/>
              <a:t>A že to šlo opravdu všude… </a:t>
            </a:r>
          </a:p>
        </p:txBody>
      </p:sp>
      <p:pic>
        <p:nvPicPr>
          <p:cNvPr id="5" name="Zástupný obsah 4" descr="Obsah obrázku oblečení, boty, osoba, džínsy&#10;&#10;Obsah generovaný pomocí AI může být nesprávný.">
            <a:extLst>
              <a:ext uri="{FF2B5EF4-FFF2-40B4-BE49-F238E27FC236}">
                <a16:creationId xmlns:a16="http://schemas.microsoft.com/office/drawing/2014/main" id="{66EDCD48-008B-38AE-D3C8-D02025227B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36825" y="2236401"/>
            <a:ext cx="2587228" cy="34496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Obsah obrázku boty, oblečení, osoba, muž&#10;&#10;Obsah generovaný pomocí AI může být nesprávný.">
            <a:extLst>
              <a:ext uri="{FF2B5EF4-FFF2-40B4-BE49-F238E27FC236}">
                <a16:creationId xmlns:a16="http://schemas.microsoft.com/office/drawing/2014/main" id="{AD2B66E2-31D5-47BA-4D40-7CC69E3439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4" y="174181"/>
            <a:ext cx="2041950" cy="2722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Obsah obrázku boty, oblečení, osoba, batole&#10;&#10;Obsah generovaný pomocí AI může být nesprávný.">
            <a:extLst>
              <a:ext uri="{FF2B5EF4-FFF2-40B4-BE49-F238E27FC236}">
                <a16:creationId xmlns:a16="http://schemas.microsoft.com/office/drawing/2014/main" id="{F6E77A3E-C530-3497-4171-F60EA7F020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0308" y="527785"/>
            <a:ext cx="2504949" cy="33399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 descr="Obsah obrázku oblečení, boty, osoba, území&#10;&#10;Obsah generovaný pomocí AI může být nesprávný.">
            <a:extLst>
              <a:ext uri="{FF2B5EF4-FFF2-40B4-BE49-F238E27FC236}">
                <a16:creationId xmlns:a16="http://schemas.microsoft.com/office/drawing/2014/main" id="{5A92D7BE-84CA-8D7B-7C91-23FC9ECEDC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70483" y="174181"/>
            <a:ext cx="3749915" cy="28124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 descr="Obsah obrázku oblečení, interiér, boty, osoba&#10;&#10;Obsah generovaný pomocí AI může být nesprávný.">
            <a:extLst>
              <a:ext uri="{FF2B5EF4-FFF2-40B4-BE49-F238E27FC236}">
                <a16:creationId xmlns:a16="http://schemas.microsoft.com/office/drawing/2014/main" id="{3002FBDB-8F03-1731-CE70-56AADBA616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71647" y="733119"/>
            <a:ext cx="1738926" cy="38642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Grafický objekt 16" descr="Obrys andělského obličeje obrys">
            <a:extLst>
              <a:ext uri="{FF2B5EF4-FFF2-40B4-BE49-F238E27FC236}">
                <a16:creationId xmlns:a16="http://schemas.microsoft.com/office/drawing/2014/main" id="{E44E5E67-7D6E-6562-247C-D915CF08AF7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27593" y="500688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033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EF32B42-27EB-C5C9-0236-0787CCA66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301" y="6390752"/>
            <a:ext cx="9653950" cy="502313"/>
          </a:xfrm>
        </p:spPr>
        <p:txBody>
          <a:bodyPr>
            <a:noAutofit/>
          </a:bodyPr>
          <a:lstStyle/>
          <a:p>
            <a:pPr algn="ctr"/>
            <a:r>
              <a:rPr lang="cs-CZ" sz="2400" dirty="0"/>
              <a:t>Soutěžilo a </a:t>
            </a:r>
            <a:r>
              <a:rPr lang="cs-CZ" sz="2400" dirty="0" err="1"/>
              <a:t>olympiádovalo</a:t>
            </a:r>
            <a:r>
              <a:rPr lang="cs-CZ" sz="2400" dirty="0"/>
              <a:t> se i v předmětech:</a:t>
            </a:r>
            <a:br>
              <a:rPr lang="cs-CZ" sz="2400" dirty="0"/>
            </a:br>
            <a:r>
              <a:rPr lang="cs-CZ" sz="2400" dirty="0"/>
              <a:t> čeština…</a:t>
            </a:r>
          </a:p>
        </p:txBody>
      </p:sp>
      <p:pic>
        <p:nvPicPr>
          <p:cNvPr id="5" name="Zástupný obsah 4" descr="Obsah obrázku text, rukopis, dokument&#10;&#10;Obsah generovaný pomocí AI může být nesprávný.">
            <a:extLst>
              <a:ext uri="{FF2B5EF4-FFF2-40B4-BE49-F238E27FC236}">
                <a16:creationId xmlns:a16="http://schemas.microsoft.com/office/drawing/2014/main" id="{888BCB2F-4A72-7140-E168-62AB425370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6200000">
            <a:off x="930910" y="1360699"/>
            <a:ext cx="3449638" cy="45995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Grafický objekt 6" descr="Profesor žena obrys">
            <a:extLst>
              <a:ext uri="{FF2B5EF4-FFF2-40B4-BE49-F238E27FC236}">
                <a16:creationId xmlns:a16="http://schemas.microsoft.com/office/drawing/2014/main" id="{61CF6C03-FD89-C301-F58E-726C66AF10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121636" y="4928502"/>
            <a:ext cx="1070364" cy="1070364"/>
          </a:xfrm>
          <a:prstGeom prst="rect">
            <a:avLst/>
          </a:prstGeom>
        </p:spPr>
      </p:pic>
      <p:pic>
        <p:nvPicPr>
          <p:cNvPr id="9" name="Grafický objekt 8" descr="Tužka obrys">
            <a:extLst>
              <a:ext uri="{FF2B5EF4-FFF2-40B4-BE49-F238E27FC236}">
                <a16:creationId xmlns:a16="http://schemas.microsoft.com/office/drawing/2014/main" id="{D7460FD7-DEED-7D1F-AA84-665AD8F5EF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067716" y="4348700"/>
            <a:ext cx="1650166" cy="1650166"/>
          </a:xfrm>
          <a:prstGeom prst="rect">
            <a:avLst/>
          </a:prstGeom>
        </p:spPr>
      </p:pic>
      <p:pic>
        <p:nvPicPr>
          <p:cNvPr id="11" name="Grafický objekt 10" descr="Promoční čepice obrys">
            <a:extLst>
              <a:ext uri="{FF2B5EF4-FFF2-40B4-BE49-F238E27FC236}">
                <a16:creationId xmlns:a16="http://schemas.microsoft.com/office/drawing/2014/main" id="{97942ED9-7489-6C8A-8CD7-31F8E4BB425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584939" y="223215"/>
            <a:ext cx="2615721" cy="2615721"/>
          </a:xfrm>
          <a:prstGeom prst="rect">
            <a:avLst/>
          </a:prstGeom>
        </p:spPr>
      </p:pic>
      <p:pic>
        <p:nvPicPr>
          <p:cNvPr id="15" name="Obrázek 14" descr="Obsah obrázku text, rukopis, dopis, Papírový výrobek&#10;&#10;Obsah generovaný pomocí AI může být nesprávný.">
            <a:extLst>
              <a:ext uri="{FF2B5EF4-FFF2-40B4-BE49-F238E27FC236}">
                <a16:creationId xmlns:a16="http://schemas.microsoft.com/office/drawing/2014/main" id="{A3B7B402-A021-F836-4437-88D34E9A7B4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651229">
            <a:off x="6889089" y="1839562"/>
            <a:ext cx="4895306" cy="3671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30217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C9A2B4E-A749-33D6-5F0F-812A0FA5F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9163" y="6061514"/>
            <a:ext cx="4273251" cy="778580"/>
          </a:xfrm>
        </p:spPr>
        <p:txBody>
          <a:bodyPr/>
          <a:lstStyle/>
          <a:p>
            <a:r>
              <a:rPr lang="cs-CZ" dirty="0"/>
              <a:t>matematika…</a:t>
            </a:r>
          </a:p>
        </p:txBody>
      </p:sp>
      <p:pic>
        <p:nvPicPr>
          <p:cNvPr id="5" name="Zástupný obsah 4" descr="Obsah obrázku černá tabule, rukopis, oblečení, text&#10;&#10;Obsah generovaný pomocí AI může být nesprávný.">
            <a:extLst>
              <a:ext uri="{FF2B5EF4-FFF2-40B4-BE49-F238E27FC236}">
                <a16:creationId xmlns:a16="http://schemas.microsoft.com/office/drawing/2014/main" id="{1965FD10-59D6-1CC7-2249-46BE856A43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05891" y="3951648"/>
            <a:ext cx="3136359" cy="23522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Obsah obrázku černá tabule, rukopis, oblečení, text&#10;&#10;Obsah generovaný pomocí AI může být nesprávný.">
            <a:extLst>
              <a:ext uri="{FF2B5EF4-FFF2-40B4-BE49-F238E27FC236}">
                <a16:creationId xmlns:a16="http://schemas.microsoft.com/office/drawing/2014/main" id="{7139A9D2-25E1-7A0A-60F8-DA96020704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5164" y="187335"/>
            <a:ext cx="3183716" cy="23877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Obsah obrázku oblečení, text, boty, rukopis&#10;&#10;Obsah generovaný pomocí AI může být nesprávný.">
            <a:extLst>
              <a:ext uri="{FF2B5EF4-FFF2-40B4-BE49-F238E27FC236}">
                <a16:creationId xmlns:a16="http://schemas.microsoft.com/office/drawing/2014/main" id="{1948738D-511D-6A9B-9CD3-0E9F7C03EA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765" y="571009"/>
            <a:ext cx="4250922" cy="31881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 descr="Obsah obrázku oblečení, boty, osoba, interiér&#10;&#10;Obsah generovaný pomocí AI může být nesprávný.">
            <a:extLst>
              <a:ext uri="{FF2B5EF4-FFF2-40B4-BE49-F238E27FC236}">
                <a16:creationId xmlns:a16="http://schemas.microsoft.com/office/drawing/2014/main" id="{0CE64A44-1D51-C544-9CBE-E6325CF70A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7155" y="104515"/>
            <a:ext cx="2823234" cy="37643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 descr="Obsah obrázku oblečení, osoba, boty, Lidská tvář&#10;&#10;Obsah generovaný pomocí AI může být nesprávný.">
            <a:extLst>
              <a:ext uri="{FF2B5EF4-FFF2-40B4-BE49-F238E27FC236}">
                <a16:creationId xmlns:a16="http://schemas.microsoft.com/office/drawing/2014/main" id="{E4D30A79-F4AC-0542-EC62-DD74956C31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3422" y="2705776"/>
            <a:ext cx="3044800" cy="40597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Grafický objekt 3" descr="Počítadlo obrys">
            <a:extLst>
              <a:ext uri="{FF2B5EF4-FFF2-40B4-BE49-F238E27FC236}">
                <a16:creationId xmlns:a16="http://schemas.microsoft.com/office/drawing/2014/main" id="{47BBDC02-C99A-5AD0-3E81-B14C5F5E8B6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628738">
            <a:off x="5998866" y="4296509"/>
            <a:ext cx="1378299" cy="1378299"/>
          </a:xfrm>
          <a:prstGeom prst="rect">
            <a:avLst/>
          </a:prstGeom>
        </p:spPr>
      </p:pic>
      <p:pic>
        <p:nvPicPr>
          <p:cNvPr id="8" name="Grafický objekt 7" descr="Matematika obrys">
            <a:extLst>
              <a:ext uri="{FF2B5EF4-FFF2-40B4-BE49-F238E27FC236}">
                <a16:creationId xmlns:a16="http://schemas.microsoft.com/office/drawing/2014/main" id="{90004C47-88DD-918D-11EA-5D04983719C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20073451">
            <a:off x="443365" y="4132401"/>
            <a:ext cx="1253981" cy="1253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929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>
            <a:extLst>
              <a:ext uri="{FF2B5EF4-FFF2-40B4-BE49-F238E27FC236}">
                <a16:creationId xmlns:a16="http://schemas.microsoft.com/office/drawing/2014/main" id="{8E1DEDDE-FD7A-75D2-C1DF-084C32A965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9517" y="3429000"/>
            <a:ext cx="1968953" cy="26252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5D6ABBF6-82A4-E827-B7BB-2D985F9C9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2283" y="5804673"/>
            <a:ext cx="9520158" cy="1049235"/>
          </a:xfrm>
        </p:spPr>
        <p:txBody>
          <a:bodyPr/>
          <a:lstStyle/>
          <a:p>
            <a:pPr algn="ctr"/>
            <a:r>
              <a:rPr lang="cs-CZ" dirty="0"/>
              <a:t>informatika…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32A7F7F3-2B64-7279-6C28-28D9E35635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860007" y="127446"/>
            <a:ext cx="4200260" cy="31501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137F62B7-A5EE-C9E4-E34A-4FBE566828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4407" y="282005"/>
            <a:ext cx="3054066" cy="22905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2E771092-D7EB-B84D-3A9D-B1BF6FE58E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838" y="471938"/>
            <a:ext cx="2954030" cy="22155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>
            <a:extLst>
              <a:ext uri="{FF2B5EF4-FFF2-40B4-BE49-F238E27FC236}">
                <a16:creationId xmlns:a16="http://schemas.microsoft.com/office/drawing/2014/main" id="{71F79035-6034-6F22-3D0B-2B34473710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12484" y="2999860"/>
            <a:ext cx="3945653" cy="2959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>
            <a:extLst>
              <a:ext uri="{FF2B5EF4-FFF2-40B4-BE49-F238E27FC236}">
                <a16:creationId xmlns:a16="http://schemas.microsoft.com/office/drawing/2014/main" id="{AADE785F-5E82-067D-2C9E-5DE36BF1EF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4457" y="3095068"/>
            <a:ext cx="3613332" cy="2709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Grafický objekt 3" descr="Robot obrys">
            <a:extLst>
              <a:ext uri="{FF2B5EF4-FFF2-40B4-BE49-F238E27FC236}">
                <a16:creationId xmlns:a16="http://schemas.microsoft.com/office/drawing/2014/main" id="{D24F93C3-791D-5E39-04D4-36489C72A88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096000" y="3647832"/>
            <a:ext cx="2033487" cy="2033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903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56351E9-58F7-131E-DE2C-2F8867106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610" y="5733845"/>
            <a:ext cx="9520158" cy="1049235"/>
          </a:xfrm>
        </p:spPr>
        <p:txBody>
          <a:bodyPr/>
          <a:lstStyle/>
          <a:p>
            <a:pPr algn="ctr"/>
            <a:r>
              <a:rPr lang="cs-CZ" dirty="0"/>
              <a:t>výtvarka…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93874D7D-7CFE-480C-3361-744488F313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6200000">
            <a:off x="642453" y="-6792"/>
            <a:ext cx="2669063" cy="35587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126AAEFC-BCC2-6E98-B8F8-D35D1CB3CB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609" y="3429000"/>
            <a:ext cx="3260458" cy="24453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EF018CB7-F746-FA43-2671-06456103D2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35412" y="255477"/>
            <a:ext cx="2666473" cy="30342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>
            <a:extLst>
              <a:ext uri="{FF2B5EF4-FFF2-40B4-BE49-F238E27FC236}">
                <a16:creationId xmlns:a16="http://schemas.microsoft.com/office/drawing/2014/main" id="{758C43B4-1CCF-32BD-4276-A1C99DB089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19183" y="2613006"/>
            <a:ext cx="3423013" cy="35059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>
            <a:extLst>
              <a:ext uri="{FF2B5EF4-FFF2-40B4-BE49-F238E27FC236}">
                <a16:creationId xmlns:a16="http://schemas.microsoft.com/office/drawing/2014/main" id="{953392F4-9F8C-D165-CF30-0D5665CB20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64478" y="422982"/>
            <a:ext cx="5047813" cy="22715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C821840B-E2E9-AB95-E9E1-F689D0D66D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44032" y="3368746"/>
            <a:ext cx="1900806" cy="2534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Grafický objekt 11" descr="Paleta obrys">
            <a:extLst>
              <a:ext uri="{FF2B5EF4-FFF2-40B4-BE49-F238E27FC236}">
                <a16:creationId xmlns:a16="http://schemas.microsoft.com/office/drawing/2014/main" id="{355949C2-2C84-D244-7C4E-48462AAC6A2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385675" y="3717890"/>
            <a:ext cx="1608716" cy="1608716"/>
          </a:xfrm>
          <a:prstGeom prst="rect">
            <a:avLst/>
          </a:prstGeom>
        </p:spPr>
      </p:pic>
      <p:pic>
        <p:nvPicPr>
          <p:cNvPr id="14" name="Grafický objekt 13" descr="Štětec obrys">
            <a:extLst>
              <a:ext uri="{FF2B5EF4-FFF2-40B4-BE49-F238E27FC236}">
                <a16:creationId xmlns:a16="http://schemas.microsoft.com/office/drawing/2014/main" id="{4B88FD27-3FC0-54C4-FBDD-033995297C1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20523465">
            <a:off x="3288775" y="3865522"/>
            <a:ext cx="1431801" cy="1431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280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81BCCC2-440A-2F9B-75B1-3DF2C29EF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090" y="6330950"/>
            <a:ext cx="4406900" cy="46945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/>
              <a:t>pracovky</a:t>
            </a:r>
            <a:r>
              <a:rPr lang="cs-CZ" dirty="0"/>
              <a:t>…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096034A5-901C-889D-160D-E083E40F9B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34704" y="516156"/>
            <a:ext cx="2660286" cy="19952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F8CBD338-7B17-C01C-AA10-DF5A94CEB9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392" y="2028088"/>
            <a:ext cx="2876049" cy="21570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22D16B12-4CDB-04B9-8214-695BB66584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102" y="0"/>
            <a:ext cx="2516782" cy="18875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>
            <a:extLst>
              <a:ext uri="{FF2B5EF4-FFF2-40B4-BE49-F238E27FC236}">
                <a16:creationId xmlns:a16="http://schemas.microsoft.com/office/drawing/2014/main" id="{048E906B-C290-2553-CB93-BA56315A39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6043" y="516156"/>
            <a:ext cx="3259830" cy="24448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>
            <a:extLst>
              <a:ext uri="{FF2B5EF4-FFF2-40B4-BE49-F238E27FC236}">
                <a16:creationId xmlns:a16="http://schemas.microsoft.com/office/drawing/2014/main" id="{47D5479C-CC82-CBC2-0A4D-5EFC8D2EF2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8703" y="168020"/>
            <a:ext cx="2054948" cy="2740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>
            <a:extLst>
              <a:ext uri="{FF2B5EF4-FFF2-40B4-BE49-F238E27FC236}">
                <a16:creationId xmlns:a16="http://schemas.microsoft.com/office/drawing/2014/main" id="{DD47B83A-C99F-93BB-A79E-912091D14F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54012" y="2892022"/>
            <a:ext cx="3279277" cy="3201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>
            <a:extLst>
              <a:ext uri="{FF2B5EF4-FFF2-40B4-BE49-F238E27FC236}">
                <a16:creationId xmlns:a16="http://schemas.microsoft.com/office/drawing/2014/main" id="{B7982D2F-285C-010E-A1FE-40FC90696C7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7210" y="4312074"/>
            <a:ext cx="3666006" cy="16497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Obrázek 18">
            <a:extLst>
              <a:ext uri="{FF2B5EF4-FFF2-40B4-BE49-F238E27FC236}">
                <a16:creationId xmlns:a16="http://schemas.microsoft.com/office/drawing/2014/main" id="{D364F0A3-8BE2-897C-780F-A1ECB94220F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98080" y="3119403"/>
            <a:ext cx="4290234" cy="19306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Grafický objekt 3" descr="Nůžky obrys">
            <a:extLst>
              <a:ext uri="{FF2B5EF4-FFF2-40B4-BE49-F238E27FC236}">
                <a16:creationId xmlns:a16="http://schemas.microsoft.com/office/drawing/2014/main" id="{C88EF4B9-6A10-3418-6138-4F00E4A3B02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3440331">
            <a:off x="8897910" y="4795461"/>
            <a:ext cx="1464354" cy="146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99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extLst>
              <a:ext uri="{FF2B5EF4-FFF2-40B4-BE49-F238E27FC236}">
                <a16:creationId xmlns:a16="http://schemas.microsoft.com/office/drawing/2014/main" id="{614C6CB4-B7BB-875D-127B-20C33E6030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040" y="1663444"/>
            <a:ext cx="3089974" cy="23174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>
            <a:extLst>
              <a:ext uri="{FF2B5EF4-FFF2-40B4-BE49-F238E27FC236}">
                <a16:creationId xmlns:a16="http://schemas.microsoft.com/office/drawing/2014/main" id="{698275A7-4FE6-CBB6-C559-FADEF9A107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1019" y="1073897"/>
            <a:ext cx="3900311" cy="29252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8ECCE685-B44F-8AA3-E1D2-072ABA5254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7831" y="4212490"/>
            <a:ext cx="3043547" cy="22826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586183F4-91B2-A28C-7382-304C10B96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975" y="437627"/>
            <a:ext cx="9520158" cy="1049235"/>
          </a:xfrm>
        </p:spPr>
        <p:txBody>
          <a:bodyPr/>
          <a:lstStyle/>
          <a:p>
            <a:r>
              <a:rPr lang="cs-CZ" dirty="0"/>
              <a:t>Sbírali jsme diplomy jeden za druhým… a také medaile </a:t>
            </a:r>
          </a:p>
        </p:txBody>
      </p:sp>
      <p:pic>
        <p:nvPicPr>
          <p:cNvPr id="5" name="Zástupný obsah 4" descr="Medaile se souvislou výplní">
            <a:extLst>
              <a:ext uri="{FF2B5EF4-FFF2-40B4-BE49-F238E27FC236}">
                <a16:creationId xmlns:a16="http://schemas.microsoft.com/office/drawing/2014/main" id="{B5CE71C4-47FF-D833-9BB7-BEBF6667B9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045719" y="1028518"/>
            <a:ext cx="656431" cy="656431"/>
          </a:xfr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656C3365-9135-CD8A-C8E0-651EF3CF217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49750" y="1356734"/>
            <a:ext cx="3043548" cy="22826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>
            <a:extLst>
              <a:ext uri="{FF2B5EF4-FFF2-40B4-BE49-F238E27FC236}">
                <a16:creationId xmlns:a16="http://schemas.microsoft.com/office/drawing/2014/main" id="{90AD3D1D-F3B5-05E4-4CBF-FC28D367176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41914" y="4212490"/>
            <a:ext cx="2272668" cy="17045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>
            <a:extLst>
              <a:ext uri="{FF2B5EF4-FFF2-40B4-BE49-F238E27FC236}">
                <a16:creationId xmlns:a16="http://schemas.microsoft.com/office/drawing/2014/main" id="{3622E337-B24B-1440-BD9B-792E9974949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49674" y="4333479"/>
            <a:ext cx="2111349" cy="1583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>
            <a:extLst>
              <a:ext uri="{FF2B5EF4-FFF2-40B4-BE49-F238E27FC236}">
                <a16:creationId xmlns:a16="http://schemas.microsoft.com/office/drawing/2014/main" id="{24A945D2-B014-6D70-6F27-01EA7787BD9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0187" y="3999130"/>
            <a:ext cx="3243431" cy="24325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17687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ED5E386-51FB-7C46-06CE-422396563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9229" y="6049108"/>
            <a:ext cx="10141135" cy="712112"/>
          </a:xfrm>
        </p:spPr>
        <p:txBody>
          <a:bodyPr>
            <a:normAutofit fontScale="90000"/>
          </a:bodyPr>
          <a:lstStyle/>
          <a:p>
            <a:r>
              <a:rPr lang="cs-CZ" dirty="0"/>
              <a:t>Snažili jsme se „ulovit“ si fotku s maskoty a povedlo se!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E8828E60-C326-2919-C297-636731281C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2188" y="96780"/>
            <a:ext cx="2643084" cy="5873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53CF17EC-2260-9787-7CDF-66D0C19714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4233" y="592242"/>
            <a:ext cx="3345212" cy="44602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89D9A32E-4797-37DA-F757-1E80C342CA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2" y="592242"/>
            <a:ext cx="3073856" cy="43599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Bez obav">
            <a:extLst>
              <a:ext uri="{FF2B5EF4-FFF2-40B4-BE49-F238E27FC236}">
                <a16:creationId xmlns:a16="http://schemas.microsoft.com/office/drawing/2014/main" id="{8E7F27CD-D931-15C4-26DA-03DD35E917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3170" y="4512754"/>
            <a:ext cx="1753004" cy="175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84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306D8C3-5461-DCB7-7611-640290443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8076" y="6023693"/>
            <a:ext cx="9459660" cy="772493"/>
          </a:xfrm>
        </p:spPr>
        <p:txBody>
          <a:bodyPr>
            <a:normAutofit fontScale="90000"/>
          </a:bodyPr>
          <a:lstStyle/>
          <a:p>
            <a:r>
              <a:rPr lang="cs-CZ" dirty="0"/>
              <a:t>Na olympijském festivalu nás žádný sport nezaskočil…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E50FF4ED-5118-7417-C4AA-DC0793F169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09857" y="2988033"/>
            <a:ext cx="2378203" cy="3171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8ACC1173-4C75-77EA-76B6-36F941DFC6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732" y="116165"/>
            <a:ext cx="2240710" cy="28203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FBD9EEBC-374E-3365-52E7-467D9A352E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9159037" y="668279"/>
            <a:ext cx="3244739" cy="24335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>
            <a:extLst>
              <a:ext uri="{FF2B5EF4-FFF2-40B4-BE49-F238E27FC236}">
                <a16:creationId xmlns:a16="http://schemas.microsoft.com/office/drawing/2014/main" id="{BCEA9082-6EAB-62B0-97FE-CF0CC927A4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73041" y="2863191"/>
            <a:ext cx="2288715" cy="30518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>
            <a:extLst>
              <a:ext uri="{FF2B5EF4-FFF2-40B4-BE49-F238E27FC236}">
                <a16:creationId xmlns:a16="http://schemas.microsoft.com/office/drawing/2014/main" id="{D69D9E84-6F04-A85C-359C-6718BBC3E1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1464" y="262684"/>
            <a:ext cx="3322472" cy="24918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>
            <a:extLst>
              <a:ext uri="{FF2B5EF4-FFF2-40B4-BE49-F238E27FC236}">
                <a16:creationId xmlns:a16="http://schemas.microsoft.com/office/drawing/2014/main" id="{45BEB27C-68EB-6325-94E3-83847BEDC8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9" y="3078282"/>
            <a:ext cx="1966252" cy="26216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>
            <a:extLst>
              <a:ext uri="{FF2B5EF4-FFF2-40B4-BE49-F238E27FC236}">
                <a16:creationId xmlns:a16="http://schemas.microsoft.com/office/drawing/2014/main" id="{C5B052DE-BCCF-67B2-5F91-2A940C318B8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53265" y="3776588"/>
            <a:ext cx="2668285" cy="20012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Obrázek 18">
            <a:extLst>
              <a:ext uri="{FF2B5EF4-FFF2-40B4-BE49-F238E27FC236}">
                <a16:creationId xmlns:a16="http://schemas.microsoft.com/office/drawing/2014/main" id="{0F83F9E8-3874-29F9-1EC7-80A1A43C31A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154" y="3170365"/>
            <a:ext cx="2633128" cy="19748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1716E86D-547E-0CCD-D382-FE4A7328339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29860" y="262684"/>
            <a:ext cx="3200172" cy="24001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39432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2E92821B-C8C7-62DC-DBA7-21AA3FF42F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70254" y="3545773"/>
            <a:ext cx="3889263" cy="29169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403053BD-E372-EEA6-D166-08BE7BA636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542" y="3180603"/>
            <a:ext cx="2933255" cy="21999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>
            <a:extLst>
              <a:ext uri="{FF2B5EF4-FFF2-40B4-BE49-F238E27FC236}">
                <a16:creationId xmlns:a16="http://schemas.microsoft.com/office/drawing/2014/main" id="{CEEA7316-DCB5-DAB1-9E3D-557E589392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8971" y="1107085"/>
            <a:ext cx="4900317" cy="22051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7F53907-B0B8-0FE5-33B7-DD3BAA7DFA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8" y="282098"/>
            <a:ext cx="3461623" cy="25962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F9C90323-DF26-9DFD-2EBA-39526EC96E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9288" y="282098"/>
            <a:ext cx="3714134" cy="27856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DEAE9F7E-7120-C328-065F-679190A901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67737" y="3500987"/>
            <a:ext cx="4008694" cy="3006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29635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22515BF-268C-4948-8FF3-8615856B2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E61F31-0530-46F4-B08D-3B418E749B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24A66FE-6096-4908-8E2D-A0366AF81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A410EE9-7A22-4FA0-895C-19437C6A7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Zástupný obsah 4">
            <a:extLst>
              <a:ext uri="{FF2B5EF4-FFF2-40B4-BE49-F238E27FC236}">
                <a16:creationId xmlns:a16="http://schemas.microsoft.com/office/drawing/2014/main" id="{D93645A9-A470-758A-5981-70247129B3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24998" r="-1" b="-1"/>
          <a:stretch>
            <a:fillRect/>
          </a:stretch>
        </p:blipFill>
        <p:spPr>
          <a:xfrm>
            <a:off x="73891" y="41562"/>
            <a:ext cx="12117804" cy="681643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E87BCFF-4590-4519-A078-EE4817A27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07589"/>
            <a:ext cx="8295215" cy="1452930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EF955D59-D938-25FC-8747-5796DF459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87" y="4905487"/>
            <a:ext cx="8414323" cy="1011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>
                <a:solidFill>
                  <a:srgbClr val="FFFFFE"/>
                </a:solidFill>
              </a:rPr>
              <a:t>Prostě jsme si to užili na plné pecky!</a:t>
            </a:r>
            <a:endParaRPr lang="en-US" dirty="0">
              <a:solidFill>
                <a:srgbClr val="FFFFFE"/>
              </a:solidFill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58D338A-B963-41D8-9326-4C848C3A7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22461" y="5061521"/>
            <a:ext cx="0" cy="113440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8051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000">
        <p:fade/>
      </p:transition>
    </mc:Choice>
    <mc:Fallback>
      <p:transition spd="med" advClick="0" advTm="5000">
        <p:fade/>
      </p:transition>
    </mc:Fallback>
  </mc:AlternateContent>
</p:sld>
</file>

<file path=ppt/theme/theme1.xml><?xml version="1.0" encoding="utf-8"?>
<a:theme xmlns:a="http://schemas.openxmlformats.org/drawingml/2006/main" name="Galerie">
  <a:themeElements>
    <a:clrScheme name="Galerie">
      <a:dk1>
        <a:sysClr val="windowText" lastClr="000000"/>
      </a:dk1>
      <a:lt1>
        <a:sysClr val="window" lastClr="FFFFFF"/>
      </a:lt1>
      <a:dk2>
        <a:srgbClr val="454545"/>
      </a:dk2>
      <a:lt2>
        <a:srgbClr val="EDEBE7"/>
      </a:lt2>
      <a:accent1>
        <a:srgbClr val="5FA534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2FB6C6"/>
      </a:accent6>
      <a:hlink>
        <a:srgbClr val="8FC639"/>
      </a:hlink>
      <a:folHlink>
        <a:srgbClr val="E7C272"/>
      </a:folHlink>
    </a:clrScheme>
    <a:fontScheme name="Galerie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erie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138</TotalTime>
  <Words>108</Words>
  <Application>Microsoft Office PowerPoint</Application>
  <PresentationFormat>Širokoúhlá obrazovka</PresentationFormat>
  <Paragraphs>14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Arial</vt:lpstr>
      <vt:lpstr>Palatino Linotype</vt:lpstr>
      <vt:lpstr>Wingdings</vt:lpstr>
      <vt:lpstr>Galerie</vt:lpstr>
      <vt:lpstr>Olympiáda 4.ročník </vt:lpstr>
      <vt:lpstr>V tělocvičnách jsme závodili, jak se jen dalo…</vt:lpstr>
      <vt:lpstr>Prezentace aplikace PowerPoint</vt:lpstr>
      <vt:lpstr>Závodili jsme, kde se jen dalo…</vt:lpstr>
      <vt:lpstr>A že to šlo opravdu všude… </vt:lpstr>
      <vt:lpstr>Soutěžilo a olympiádovalo se i v předmětech:  čeština…</vt:lpstr>
      <vt:lpstr>matematika…</vt:lpstr>
      <vt:lpstr>informatika…</vt:lpstr>
      <vt:lpstr>výtvarka…</vt:lpstr>
      <vt:lpstr>pracovky…</vt:lpstr>
      <vt:lpstr>Sbírali jsme diplomy jeden za druhým… a také medaile </vt:lpstr>
      <vt:lpstr>Snažili jsme se „ulovit“ si fotku s maskoty a povedlo se!</vt:lpstr>
      <vt:lpstr>Na olympijském festivalu nás žádný sport nezaskočil…</vt:lpstr>
      <vt:lpstr>Prezentace aplikace PowerPoint</vt:lpstr>
      <vt:lpstr>Prostě jsme si to užili na plné pecky!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Jana Práznovská</dc:creator>
  <cp:lastModifiedBy>Jana Práznovská</cp:lastModifiedBy>
  <cp:revision>7</cp:revision>
  <dcterms:created xsi:type="dcterms:W3CDTF">2026-03-08T13:36:35Z</dcterms:created>
  <dcterms:modified xsi:type="dcterms:W3CDTF">2026-03-10T17:34:44Z</dcterms:modified>
</cp:coreProperties>
</file>